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9"/>
  </p:notesMasterIdLst>
  <p:sldIdLst>
    <p:sldId id="579" r:id="rId3"/>
    <p:sldId id="603" r:id="rId4"/>
    <p:sldId id="654" r:id="rId5"/>
    <p:sldId id="611" r:id="rId6"/>
    <p:sldId id="604" r:id="rId7"/>
    <p:sldId id="645" r:id="rId8"/>
    <p:sldId id="646" r:id="rId9"/>
    <p:sldId id="651" r:id="rId10"/>
    <p:sldId id="652" r:id="rId11"/>
    <p:sldId id="653" r:id="rId12"/>
    <p:sldId id="597" r:id="rId13"/>
    <p:sldId id="606" r:id="rId14"/>
    <p:sldId id="640" r:id="rId15"/>
    <p:sldId id="605" r:id="rId16"/>
    <p:sldId id="598" r:id="rId17"/>
    <p:sldId id="641" r:id="rId18"/>
    <p:sldId id="642" r:id="rId19"/>
    <p:sldId id="643" r:id="rId20"/>
    <p:sldId id="599" r:id="rId21"/>
    <p:sldId id="655" r:id="rId22"/>
    <p:sldId id="644" r:id="rId23"/>
    <p:sldId id="656" r:id="rId24"/>
    <p:sldId id="616" r:id="rId25"/>
    <p:sldId id="613" r:id="rId26"/>
    <p:sldId id="614" r:id="rId27"/>
    <p:sldId id="612" r:id="rId28"/>
    <p:sldId id="617" r:id="rId29"/>
    <p:sldId id="632" r:id="rId30"/>
    <p:sldId id="633" r:id="rId31"/>
    <p:sldId id="634" r:id="rId32"/>
    <p:sldId id="635" r:id="rId33"/>
    <p:sldId id="539" r:id="rId34"/>
    <p:sldId id="608" r:id="rId35"/>
    <p:sldId id="609" r:id="rId36"/>
    <p:sldId id="610" r:id="rId37"/>
    <p:sldId id="657" r:id="rId38"/>
  </p:sldIdLst>
  <p:sldSz cx="9144000" cy="6858000" type="screen4x3"/>
  <p:notesSz cx="6858000" cy="9144000"/>
  <p:custDataLst>
    <p:tags r:id="rId40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86" autoAdjust="0"/>
  </p:normalViewPr>
  <p:slideViewPr>
    <p:cSldViewPr snapToGrid="0">
      <p:cViewPr varScale="1">
        <p:scale>
          <a:sx n="92" d="100"/>
          <a:sy n="92" d="100"/>
        </p:scale>
        <p:origin x="492" y="90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42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olab.research.google.com/notebooks/welcome.ipynb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58542" y="2657498"/>
            <a:ext cx="527580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구글의 </a:t>
            </a:r>
            <a:r>
              <a:rPr lang="en-US" altLang="ko-KR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Colab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개요와 둘러보기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483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자신의 구글 드라이브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폴더 </a:t>
            </a:r>
            <a:r>
              <a:rPr lang="en-US" altLang="ko-KR" dirty="0" err="1" smtClean="0"/>
              <a:t>Colab</a:t>
            </a:r>
            <a:r>
              <a:rPr lang="en-US" altLang="ko-KR" dirty="0" smtClean="0"/>
              <a:t> Notebooks</a:t>
            </a:r>
            <a:r>
              <a:rPr lang="ko-KR" altLang="en-US" dirty="0" smtClean="0"/>
              <a:t>가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하부에 파일 확인 가능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이름 수정 후 저장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297" y="1897166"/>
            <a:ext cx="6265877" cy="15530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98" y="4073444"/>
            <a:ext cx="4181609" cy="12307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413" y="4861850"/>
            <a:ext cx="4695272" cy="12961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14499" y="2868999"/>
            <a:ext cx="1188721" cy="25139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88102" y="2349079"/>
            <a:ext cx="4803072" cy="326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30936" y="4021627"/>
            <a:ext cx="2489504" cy="4003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42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2387" y="2657498"/>
            <a:ext cx="71481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직접 노트 파일 만들기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46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직접</a:t>
            </a:r>
            <a:r>
              <a:rPr lang="en-US" altLang="ko-KR" dirty="0" smtClean="0"/>
              <a:t> </a:t>
            </a:r>
            <a:r>
              <a:rPr lang="ko-KR" altLang="en-US" dirty="0" smtClean="0"/>
              <a:t>노트 파일 생성과 작성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메뉴 파일</a:t>
            </a:r>
            <a:r>
              <a:rPr lang="en-US" altLang="ko-KR" dirty="0"/>
              <a:t>, </a:t>
            </a:r>
            <a:r>
              <a:rPr lang="ko-KR" altLang="en-US" dirty="0"/>
              <a:t>새 </a:t>
            </a:r>
            <a:r>
              <a:rPr lang="en-US" altLang="ko-KR" dirty="0"/>
              <a:t>Python3 </a:t>
            </a:r>
            <a:r>
              <a:rPr lang="ko-KR" altLang="en-US" dirty="0" smtClean="0"/>
              <a:t>노트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로그인 필요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69" y="1304810"/>
            <a:ext cx="2694663" cy="45463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04" y="2088395"/>
            <a:ext cx="4470525" cy="376275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356553" y="1858295"/>
            <a:ext cx="914400" cy="22122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63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방법의 노트 접근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최근 사용</a:t>
            </a:r>
            <a:r>
              <a:rPr lang="en-US" altLang="ko-KR" dirty="0" smtClean="0"/>
              <a:t>, Google </a:t>
            </a:r>
            <a:r>
              <a:rPr lang="ko-KR" altLang="en-US" dirty="0" smtClean="0"/>
              <a:t>드라이브</a:t>
            </a:r>
            <a:r>
              <a:rPr lang="en-US" altLang="ko-KR" dirty="0" smtClean="0"/>
              <a:t>, GitHub, </a:t>
            </a:r>
            <a:r>
              <a:rPr lang="ko-KR" altLang="en-US" dirty="0" smtClean="0"/>
              <a:t>업로드</a:t>
            </a:r>
            <a:endParaRPr lang="en-US" altLang="ko-KR" dirty="0" smtClean="0"/>
          </a:p>
          <a:p>
            <a:r>
              <a:rPr lang="ko-KR" altLang="en-US" dirty="0" smtClean="0"/>
              <a:t>무조건 노트 파일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 </a:t>
            </a:r>
            <a:r>
              <a:rPr lang="en-US" altLang="ko-KR" dirty="0" smtClean="0"/>
              <a:t>PYTHON3 </a:t>
            </a:r>
            <a:r>
              <a:rPr lang="ko-KR" altLang="en-US" dirty="0" smtClean="0"/>
              <a:t>노트 선택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064" y="2404497"/>
            <a:ext cx="5693875" cy="363525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28996" y="2363400"/>
            <a:ext cx="4987440" cy="47226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50378" y="5711104"/>
            <a:ext cx="1153856" cy="32864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39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제일 먼저 서버 연결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우측 상단 ‘연결’ 클릭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84" y="1699816"/>
            <a:ext cx="6370037" cy="45866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19134" y="2639960"/>
            <a:ext cx="914401" cy="30971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0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노트 파일 편집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문서와 코드의 단위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코드 셀과 텍스트 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Shift + enter</a:t>
            </a:r>
          </a:p>
          <a:p>
            <a:r>
              <a:rPr lang="ko-KR" altLang="en-US" dirty="0" smtClean="0"/>
              <a:t>파일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 수정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좌측 상단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확장자</a:t>
            </a:r>
            <a:r>
              <a:rPr lang="en-US" altLang="ko-KR" dirty="0" smtClean="0"/>
              <a:t>: *.</a:t>
            </a:r>
            <a:r>
              <a:rPr lang="en-US" altLang="ko-KR" dirty="0" err="1" smtClean="0"/>
              <a:t>ipynb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Interactive</a:t>
            </a:r>
          </a:p>
          <a:p>
            <a:pPr lvl="2"/>
            <a:r>
              <a:rPr lang="en-US" altLang="ko-KR" dirty="0" err="1" smtClean="0"/>
              <a:t>PYthon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Note Book</a:t>
            </a:r>
          </a:p>
          <a:p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외부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공유 가능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943" y="2207173"/>
            <a:ext cx="5561676" cy="400460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57943" y="2763251"/>
            <a:ext cx="1264736" cy="23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61561" y="2404152"/>
            <a:ext cx="3442673" cy="1922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46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Colab</a:t>
            </a:r>
            <a:r>
              <a:rPr lang="en-US" altLang="ko-KR" dirty="0" smtClean="0"/>
              <a:t> </a:t>
            </a:r>
            <a:r>
              <a:rPr lang="ko-KR" altLang="en-US" dirty="0" smtClean="0"/>
              <a:t>편집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이름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Code cell, Text </a:t>
            </a:r>
            <a:r>
              <a:rPr lang="en-US" altLang="ko-KR" dirty="0" smtClean="0"/>
              <a:t>cell</a:t>
            </a:r>
          </a:p>
          <a:p>
            <a:pPr lvl="1"/>
            <a:r>
              <a:rPr lang="en-US" altLang="ko-KR" dirty="0" smtClean="0"/>
              <a:t>.</a:t>
            </a:r>
            <a:r>
              <a:rPr lang="en-US" altLang="ko-KR" dirty="0" err="1"/>
              <a:t>ipynb</a:t>
            </a:r>
            <a:r>
              <a:rPr lang="en-US" altLang="ko-KR" dirty="0"/>
              <a:t> </a:t>
            </a:r>
            <a:r>
              <a:rPr lang="ko-KR" altLang="en-US" dirty="0"/>
              <a:t>파일은 </a:t>
            </a:r>
            <a:r>
              <a:rPr lang="en-US" altLang="ko-KR" dirty="0"/>
              <a:t>code cell</a:t>
            </a:r>
            <a:r>
              <a:rPr lang="ko-KR" altLang="en-US" dirty="0"/>
              <a:t>과 </a:t>
            </a:r>
            <a:r>
              <a:rPr lang="en-US" altLang="ko-KR" dirty="0"/>
              <a:t>text cell</a:t>
            </a:r>
            <a:r>
              <a:rPr lang="ko-KR" altLang="en-US" dirty="0"/>
              <a:t>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/>
              <a:t>셀 하단에 마우스를 대거나</a:t>
            </a:r>
            <a:r>
              <a:rPr lang="en-US" altLang="ko-KR" dirty="0"/>
              <a:t>, </a:t>
            </a:r>
            <a:r>
              <a:rPr lang="ko-KR" altLang="en-US" dirty="0"/>
              <a:t>화면 </a:t>
            </a:r>
            <a:r>
              <a:rPr lang="ko-KR" altLang="en-US" dirty="0" err="1"/>
              <a:t>좌상단</a:t>
            </a:r>
            <a:r>
              <a:rPr lang="ko-KR" altLang="en-US" dirty="0"/>
              <a:t> 버튼으로 셀 추가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셀 </a:t>
            </a:r>
            <a:r>
              <a:rPr lang="ko-KR" altLang="en-US" dirty="0"/>
              <a:t>선택</a:t>
            </a:r>
            <a:r>
              <a:rPr lang="en-US" altLang="ko-KR" dirty="0"/>
              <a:t>(</a:t>
            </a:r>
            <a:r>
              <a:rPr lang="ko-KR" altLang="en-US" dirty="0"/>
              <a:t>마우스</a:t>
            </a:r>
            <a:r>
              <a:rPr lang="en-US" altLang="ko-KR" dirty="0"/>
              <a:t>) </a:t>
            </a:r>
            <a:r>
              <a:rPr lang="ko-KR" altLang="en-US" dirty="0"/>
              <a:t>후 셀 </a:t>
            </a:r>
            <a:r>
              <a:rPr lang="ko-KR" altLang="en-US" dirty="0" err="1"/>
              <a:t>우상단</a:t>
            </a:r>
            <a:r>
              <a:rPr lang="ko-KR" altLang="en-US" dirty="0"/>
              <a:t> </a:t>
            </a:r>
            <a:r>
              <a:rPr lang="ko-KR" altLang="en-US" dirty="0" smtClean="0"/>
              <a:t>삭제 버튼으로 </a:t>
            </a:r>
            <a:r>
              <a:rPr lang="ko-KR" altLang="en-US" dirty="0"/>
              <a:t>셀 삭제 가능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41" y="1733603"/>
            <a:ext cx="67722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7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C</a:t>
            </a:r>
            <a:r>
              <a:rPr lang="en-US" altLang="ko-KR" dirty="0" smtClean="0"/>
              <a:t>ode</a:t>
            </a:r>
            <a:r>
              <a:rPr lang="ko-KR" altLang="en-US" dirty="0" smtClean="0"/>
              <a:t> </a:t>
            </a:r>
            <a:r>
              <a:rPr lang="en-US" altLang="ko-KR" dirty="0" smtClean="0"/>
              <a:t>Cell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072848" cy="5151503"/>
          </a:xfrm>
        </p:spPr>
        <p:txBody>
          <a:bodyPr/>
          <a:lstStyle/>
          <a:p>
            <a:r>
              <a:rPr lang="ko-KR" altLang="en-US" dirty="0" smtClean="0"/>
              <a:t>코드 박스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일반적인 </a:t>
            </a:r>
            <a:r>
              <a:rPr lang="ko-KR" altLang="en-US" dirty="0" err="1"/>
              <a:t>파이썬</a:t>
            </a:r>
            <a:r>
              <a:rPr lang="ko-KR" altLang="en-US" dirty="0"/>
              <a:t> 코딩 방식과 </a:t>
            </a:r>
            <a:r>
              <a:rPr lang="ko-KR" altLang="en-US" dirty="0" smtClean="0"/>
              <a:t>동일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/>
              <a:t>셀은 한번에 실행할 단위를 </a:t>
            </a:r>
            <a:r>
              <a:rPr lang="ko-KR" altLang="en-US" dirty="0" smtClean="0"/>
              <a:t>뜻함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</a:t>
            </a:r>
            <a:r>
              <a:rPr lang="ko-KR" altLang="en-US" dirty="0"/>
              <a:t>이후에도 메모리는 유지되어 다른 셀 실행 시 영향을 </a:t>
            </a:r>
            <a:r>
              <a:rPr lang="ko-KR" altLang="en-US" dirty="0" smtClean="0"/>
              <a:t>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런타임 </a:t>
            </a:r>
            <a:r>
              <a:rPr lang="ko-KR" altLang="en-US" dirty="0"/>
              <a:t>다시 시작 시 초기화</a:t>
            </a:r>
          </a:p>
          <a:p>
            <a:r>
              <a:rPr lang="ko-KR" altLang="en-US" dirty="0" smtClean="0"/>
              <a:t>상단 </a:t>
            </a:r>
            <a:r>
              <a:rPr lang="ko-KR" altLang="en-US" dirty="0"/>
              <a:t>메뉴의 </a:t>
            </a:r>
            <a:r>
              <a:rPr lang="ko-KR" altLang="en-US" dirty="0" smtClean="0"/>
              <a:t>런타임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</a:t>
            </a:r>
            <a:r>
              <a:rPr lang="ko-KR" altLang="en-US" dirty="0"/>
              <a:t>중인 셀 </a:t>
            </a:r>
            <a:r>
              <a:rPr lang="ko-KR" altLang="en-US" dirty="0" smtClean="0"/>
              <a:t>중단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런타임 </a:t>
            </a:r>
            <a:r>
              <a:rPr lang="ko-KR" altLang="en-US" dirty="0"/>
              <a:t>다시 시작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411" y="1325368"/>
            <a:ext cx="5257140" cy="47576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69924" y="1726058"/>
            <a:ext cx="667820" cy="102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44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 </a:t>
            </a:r>
            <a:r>
              <a:rPr lang="en-US" altLang="ko-KR" dirty="0"/>
              <a:t>Cell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Text cell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</a:t>
            </a:r>
            <a:r>
              <a:rPr lang="ko-KR" altLang="en-US" dirty="0"/>
              <a:t>줄 주석의 효과적인 </a:t>
            </a:r>
            <a:r>
              <a:rPr lang="ko-KR" altLang="en-US" dirty="0" smtClean="0"/>
              <a:t>시각화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마크다운</a:t>
            </a:r>
            <a:r>
              <a:rPr lang="en-US" altLang="ko-KR" dirty="0"/>
              <a:t>(Markdown) </a:t>
            </a:r>
            <a:r>
              <a:rPr lang="ko-KR" altLang="en-US" dirty="0" smtClean="0"/>
              <a:t>문법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 </a:t>
            </a:r>
            <a:r>
              <a:rPr lang="ko-KR" altLang="en-US" dirty="0"/>
              <a:t>목차 생성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" y="2677473"/>
            <a:ext cx="7917341" cy="286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1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저장된 노트는 드라이브에서도 확인 가능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자신 구글 드라이브에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Colab</a:t>
            </a:r>
            <a:r>
              <a:rPr lang="en-US" altLang="ko-KR" dirty="0" smtClean="0"/>
              <a:t> Notebooks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1" y="2067263"/>
            <a:ext cx="4024127" cy="24665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90" y="1604854"/>
            <a:ext cx="5744961" cy="46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1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구글 </a:t>
            </a:r>
            <a:r>
              <a:rPr lang="ko-KR" altLang="en-US" dirty="0" err="1" smtClean="0"/>
              <a:t>코랩</a:t>
            </a:r>
            <a:r>
              <a:rPr lang="ko-KR" altLang="en-US" dirty="0" smtClean="0"/>
              <a:t> </a:t>
            </a:r>
            <a:r>
              <a:rPr lang="en-US" altLang="ko-KR" dirty="0"/>
              <a:t>Google </a:t>
            </a:r>
            <a:r>
              <a:rPr lang="en-US" altLang="ko-KR" dirty="0" err="1"/>
              <a:t>Colaboratory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클라우드</a:t>
            </a:r>
            <a:r>
              <a:rPr lang="ko-KR" altLang="en-US" dirty="0"/>
              <a:t> 기반의 무료 </a:t>
            </a:r>
            <a:r>
              <a:rPr lang="en-US" altLang="ko-KR" dirty="0" err="1"/>
              <a:t>Jupyter</a:t>
            </a:r>
            <a:r>
              <a:rPr lang="en-US" altLang="ko-KR" dirty="0"/>
              <a:t> </a:t>
            </a:r>
            <a:r>
              <a:rPr lang="ko-KR" altLang="en-US" dirty="0"/>
              <a:t>노트북 개발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주피터 노트북을 지원하는 </a:t>
            </a:r>
            <a:r>
              <a:rPr lang="ko-KR" altLang="en-US" dirty="0" err="1" smtClean="0"/>
              <a:t>머신러닝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</a:t>
            </a:r>
            <a:r>
              <a:rPr lang="ko-KR" altLang="en-US" dirty="0"/>
              <a:t>개발환경</a:t>
            </a:r>
            <a:endParaRPr lang="en-US" altLang="ko-KR" dirty="0"/>
          </a:p>
          <a:p>
            <a:pPr lvl="1"/>
            <a:r>
              <a:rPr lang="ko-KR" altLang="en-US" dirty="0" err="1" smtClean="0"/>
              <a:t>파이썬</a:t>
            </a:r>
            <a:r>
              <a:rPr lang="ko-KR" altLang="en-US" dirty="0" smtClean="0"/>
              <a:t> 뿐만 아니라 </a:t>
            </a:r>
            <a:r>
              <a:rPr lang="ko-KR" altLang="en-US" dirty="0" err="1" smtClean="0"/>
              <a:t>판다스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멧플롯리브의</a:t>
            </a:r>
            <a:r>
              <a:rPr lang="ko-KR" altLang="en-US" dirty="0" smtClean="0"/>
              <a:t> 시각화 및 </a:t>
            </a:r>
            <a:r>
              <a:rPr lang="ko-KR" altLang="en-US" dirty="0" err="1" smtClean="0"/>
              <a:t>텐서플로우나</a:t>
            </a:r>
            <a:r>
              <a:rPr lang="ko-KR" altLang="en-US" dirty="0" smtClean="0"/>
              <a:t> </a:t>
            </a:r>
            <a:r>
              <a:rPr lang="ko-KR" altLang="en-US" dirty="0" err="1"/>
              <a:t>케라스</a:t>
            </a:r>
            <a:r>
              <a:rPr lang="ko-KR" altLang="en-US" dirty="0"/>
              <a:t> 등 </a:t>
            </a:r>
            <a:r>
              <a:rPr lang="ko-KR" altLang="en-US" dirty="0" err="1"/>
              <a:t>딥러닝</a:t>
            </a:r>
            <a:r>
              <a:rPr lang="ko-KR" altLang="en-US" dirty="0"/>
              <a:t> 라이브러리도 쉽게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colab.research.google.com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Google </a:t>
            </a:r>
            <a:r>
              <a:rPr lang="en-US" altLang="ko-KR" dirty="0"/>
              <a:t>Drive +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</a:p>
          <a:p>
            <a:pPr lvl="1"/>
            <a:r>
              <a:rPr lang="ko-KR" altLang="en-US" dirty="0" smtClean="0"/>
              <a:t>구글 </a:t>
            </a:r>
            <a:r>
              <a:rPr lang="ko-KR" altLang="en-US" dirty="0"/>
              <a:t>계정 전용의 가상 머신 지원 </a:t>
            </a:r>
            <a:r>
              <a:rPr lang="en-US" altLang="ko-KR" dirty="0"/>
              <a:t>– </a:t>
            </a:r>
            <a:r>
              <a:rPr lang="en-US" altLang="ko-KR" dirty="0" smtClean="0"/>
              <a:t>GPU, TPU </a:t>
            </a:r>
            <a:r>
              <a:rPr lang="ko-KR" altLang="en-US" dirty="0" smtClean="0"/>
              <a:t>지원</a:t>
            </a:r>
            <a:endParaRPr lang="ko-KR" altLang="en-US" dirty="0"/>
          </a:p>
          <a:p>
            <a:pPr lvl="1"/>
            <a:r>
              <a:rPr lang="en-US" altLang="ko-KR" dirty="0" smtClean="0"/>
              <a:t>Google </a:t>
            </a:r>
            <a:r>
              <a:rPr lang="en-US" altLang="ko-KR" dirty="0"/>
              <a:t>drive </a:t>
            </a:r>
            <a:r>
              <a:rPr lang="ko-KR" altLang="en-US" dirty="0"/>
              <a:t>문서와 같이 링크만으로 접근 </a:t>
            </a:r>
            <a:r>
              <a:rPr lang="en-US" altLang="ko-KR" dirty="0"/>
              <a:t>/ </a:t>
            </a:r>
            <a:r>
              <a:rPr lang="ko-KR" altLang="en-US" dirty="0"/>
              <a:t>협업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구글 계정 필요</a:t>
            </a:r>
            <a:endParaRPr lang="en-US" altLang="ko-KR" dirty="0" smtClean="0"/>
          </a:p>
          <a:p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구글 드라이브와 연계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기본적으로 폴더 </a:t>
            </a:r>
            <a:r>
              <a:rPr lang="en-US" altLang="ko-KR" dirty="0" err="1" smtClean="0"/>
              <a:t>Colab</a:t>
            </a:r>
            <a:r>
              <a:rPr lang="en-US" altLang="ko-KR" dirty="0" smtClean="0"/>
              <a:t> Notebooks</a:t>
            </a:r>
            <a:r>
              <a:rPr lang="ko-KR" altLang="en-US" dirty="0" smtClean="0"/>
              <a:t>과 연결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깃허브와</a:t>
            </a:r>
            <a:r>
              <a:rPr lang="ko-KR" altLang="en-US" dirty="0" smtClean="0"/>
              <a:t> 연계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깃허브</a:t>
            </a:r>
            <a:r>
              <a:rPr lang="ko-KR" altLang="en-US" dirty="0" smtClean="0"/>
              <a:t> 소스를 바로 코딩 가능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*.</a:t>
            </a:r>
            <a:r>
              <a:rPr lang="en-US" altLang="ko-KR" dirty="0" err="1" smtClean="0"/>
              <a:t>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671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Colab</a:t>
            </a:r>
            <a:r>
              <a:rPr lang="ko-KR" altLang="en-US" dirty="0" smtClean="0"/>
              <a:t> 코딩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colabex1.ipynb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단축키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533894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메뉴 도구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단축키</a:t>
            </a:r>
            <a:endParaRPr lang="en-US" altLang="ko-KR" dirty="0" smtClean="0"/>
          </a:p>
          <a:p>
            <a:pPr lvl="1"/>
            <a:r>
              <a:rPr lang="ko-KR" altLang="en-US" dirty="0"/>
              <a:t>대부분의 작업은 단축키로 실행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단축키 </a:t>
            </a:r>
            <a:r>
              <a:rPr lang="ko-KR" altLang="en-US" dirty="0"/>
              <a:t>설정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단축키 설정 화면 </a:t>
            </a:r>
            <a:r>
              <a:rPr lang="en-US" altLang="ko-KR" dirty="0"/>
              <a:t>– </a:t>
            </a:r>
            <a:r>
              <a:rPr lang="en-US" altLang="ko-KR" dirty="0" err="1"/>
              <a:t>Ctrl+M</a:t>
            </a:r>
            <a:r>
              <a:rPr lang="en-US" altLang="ko-KR" dirty="0"/>
              <a:t> </a:t>
            </a:r>
            <a:r>
              <a:rPr lang="en-US" altLang="ko-KR" dirty="0" smtClean="0"/>
              <a:t>H</a:t>
            </a:r>
          </a:p>
          <a:p>
            <a:r>
              <a:rPr lang="ko-KR" altLang="en-US" dirty="0" smtClean="0"/>
              <a:t>유용한 단축키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 </a:t>
            </a:r>
            <a:r>
              <a:rPr lang="ko-KR" altLang="en-US" dirty="0"/>
              <a:t>셀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Ctrl+M</a:t>
            </a:r>
            <a:r>
              <a:rPr lang="en-US" altLang="ko-KR" dirty="0" smtClean="0"/>
              <a:t> </a:t>
            </a:r>
            <a:r>
              <a:rPr lang="en-US" altLang="ko-KR" dirty="0"/>
              <a:t>A(B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코드 </a:t>
            </a:r>
            <a:r>
              <a:rPr lang="ko-KR" altLang="en-US" dirty="0"/>
              <a:t>셀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Ctrl+Enter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Shift+Enter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Alt</a:t>
            </a:r>
            <a:r>
              <a:rPr lang="en-US" altLang="ko-KR" dirty="0" err="1"/>
              <a:t>+Enter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셀 삭제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Ctrl+M</a:t>
            </a:r>
            <a:r>
              <a:rPr lang="en-US" altLang="ko-KR" dirty="0" smtClean="0"/>
              <a:t> D</a:t>
            </a:r>
          </a:p>
          <a:p>
            <a:pPr lvl="1"/>
            <a:r>
              <a:rPr lang="ko-KR" altLang="en-US" dirty="0" smtClean="0"/>
              <a:t>실행중인 </a:t>
            </a:r>
            <a:r>
              <a:rPr lang="ko-KR" altLang="en-US" dirty="0"/>
              <a:t>셀 </a:t>
            </a:r>
            <a:r>
              <a:rPr lang="ko-KR" altLang="en-US" dirty="0" smtClean="0"/>
              <a:t>중단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Ctrl+M</a:t>
            </a:r>
            <a:r>
              <a:rPr lang="en-US" altLang="ko-KR" dirty="0" smtClean="0"/>
              <a:t> I</a:t>
            </a:r>
          </a:p>
          <a:p>
            <a:pPr lvl="1"/>
            <a:r>
              <a:rPr lang="ko-KR" altLang="en-US" dirty="0" smtClean="0"/>
              <a:t>런타임 </a:t>
            </a:r>
            <a:r>
              <a:rPr lang="ko-KR" altLang="en-US" dirty="0"/>
              <a:t>다시 </a:t>
            </a:r>
            <a:r>
              <a:rPr lang="ko-KR" altLang="en-US" dirty="0" smtClean="0"/>
              <a:t>시작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Ctrl+M</a:t>
            </a:r>
            <a:r>
              <a:rPr lang="en-US" altLang="ko-KR" dirty="0" smtClean="0"/>
              <a:t> .</a:t>
            </a:r>
          </a:p>
          <a:p>
            <a:pPr lvl="1"/>
            <a:r>
              <a:rPr lang="ko-KR" altLang="en-US" dirty="0" smtClean="0"/>
              <a:t>코드</a:t>
            </a:r>
            <a:r>
              <a:rPr lang="en-US" altLang="ko-KR" dirty="0"/>
              <a:t>(</a:t>
            </a:r>
            <a:r>
              <a:rPr lang="ko-KR" altLang="en-US" dirty="0"/>
              <a:t>텍스트</a:t>
            </a:r>
            <a:r>
              <a:rPr lang="en-US" altLang="ko-KR" dirty="0"/>
              <a:t>) </a:t>
            </a:r>
            <a:r>
              <a:rPr lang="ko-KR" altLang="en-US" dirty="0"/>
              <a:t>셀로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Ctrl+M</a:t>
            </a:r>
            <a:r>
              <a:rPr lang="en-US" altLang="ko-KR" dirty="0" smtClean="0"/>
              <a:t> </a:t>
            </a:r>
            <a:r>
              <a:rPr lang="en-US" altLang="ko-KR" dirty="0"/>
              <a:t>Y(M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마지막 </a:t>
            </a:r>
            <a:r>
              <a:rPr lang="ko-KR" altLang="en-US" dirty="0"/>
              <a:t>셀 작업 </a:t>
            </a:r>
            <a:r>
              <a:rPr lang="ko-KR" altLang="en-US" dirty="0" smtClean="0"/>
              <a:t>실행 취소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Ctrl+Shift+Z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767" y="2613852"/>
            <a:ext cx="5346161" cy="320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2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449476" y="13463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3. </a:t>
            </a:r>
            <a:r>
              <a:rPr lang="ko-KR" altLang="en-US" dirty="0"/>
              <a:t>다음 설명 중 잘못된 것은</a:t>
            </a:r>
            <a:r>
              <a:rPr lang="en-US" altLang="ko-KR" dirty="0"/>
              <a:t>? </a:t>
            </a:r>
          </a:p>
          <a:p>
            <a:pPr lvl="1"/>
            <a:r>
              <a:rPr lang="ko-KR" altLang="en-US" dirty="0" err="1"/>
              <a:t>코랩은</a:t>
            </a:r>
            <a:r>
              <a:rPr lang="ko-KR" altLang="en-US" dirty="0"/>
              <a:t> 구글의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코랩에서</a:t>
            </a:r>
            <a:r>
              <a:rPr lang="ko-KR" altLang="en-US" dirty="0"/>
              <a:t> 지원하는 파일은 주피터노트북 파일이다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코랩의</a:t>
            </a:r>
            <a:r>
              <a:rPr lang="ko-KR" altLang="en-US" dirty="0"/>
              <a:t> 단축키도 주피터노트북과 같다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코랩은</a:t>
            </a:r>
            <a:r>
              <a:rPr lang="ko-KR" altLang="en-US" dirty="0"/>
              <a:t> 구글 계정으로 실행한다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08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2389" y="2657498"/>
            <a:ext cx="714811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구글 드라이브에서 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노트 파일 생성과 열기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874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60" y="1654577"/>
            <a:ext cx="7300254" cy="447455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필요하면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특정 폴더 생성 한 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myColab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368" y="2208226"/>
            <a:ext cx="6624885" cy="406060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96022" y="3060373"/>
            <a:ext cx="943592" cy="42906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22812" y="5765937"/>
            <a:ext cx="1415533" cy="30971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810" y="3054783"/>
            <a:ext cx="3537493" cy="216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6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바탕에서도 가능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오른쪽 팝업 메뉴에서 </a:t>
            </a:r>
            <a:r>
              <a:rPr lang="en-US" altLang="ko-KR" dirty="0" err="1" smtClean="0"/>
              <a:t>Colab</a:t>
            </a:r>
            <a:r>
              <a:rPr lang="ko-KR" altLang="en-US" dirty="0"/>
              <a:t> </a:t>
            </a:r>
            <a:r>
              <a:rPr lang="ko-KR" altLang="en-US" dirty="0" smtClean="0"/>
              <a:t>선택 </a:t>
            </a:r>
            <a:r>
              <a:rPr lang="ko-KR" altLang="en-US" dirty="0" err="1" smtClean="0"/>
              <a:t>선택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900" y="1752915"/>
            <a:ext cx="7008311" cy="42956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80096" y="5434342"/>
            <a:ext cx="1566489" cy="30971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79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폴더 </a:t>
            </a:r>
            <a:r>
              <a:rPr lang="en-US" altLang="ko-KR" dirty="0" err="1" smtClean="0"/>
              <a:t>myColab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568" y="2155900"/>
            <a:ext cx="5217360" cy="410826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코딩 후 드라이브 확인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4" y="1716475"/>
            <a:ext cx="4750678" cy="374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1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노트 파일 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선택 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오른쪽 팝업 메뉴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973" y="1599738"/>
            <a:ext cx="5729314" cy="451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54262" y="2657498"/>
            <a:ext cx="60843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자신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PC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파일 열기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612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메뉴 선택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노트 업로드</a:t>
            </a:r>
            <a:endParaRPr lang="en-US" altLang="ko-KR" dirty="0" smtClean="0"/>
          </a:p>
          <a:p>
            <a:r>
              <a:rPr lang="ko-KR" altLang="en-US" dirty="0" smtClean="0"/>
              <a:t>또는 다음 대화상자에서 가장 오른쪽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업로드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또는 드래그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드롭  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720" y="2787026"/>
            <a:ext cx="4796183" cy="32771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37013" y="2659553"/>
            <a:ext cx="594416" cy="525774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716328" y="4278010"/>
            <a:ext cx="1137026" cy="28394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먼저 구글 드라이브에 로그인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drive.google.com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2" y="1655064"/>
            <a:ext cx="3637953" cy="4315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552" y="1841316"/>
            <a:ext cx="4074356" cy="39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4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업로드 후 수정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39" y="1221380"/>
            <a:ext cx="4401494" cy="2970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825" y="1914572"/>
            <a:ext cx="5881937" cy="43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9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 다시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ipynb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소스로도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.</a:t>
            </a:r>
            <a:r>
              <a:rPr lang="en-US" altLang="ko-KR" dirty="0" err="1" smtClean="0"/>
              <a:t>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드라이브에 사본 저장</a:t>
            </a:r>
            <a:r>
              <a:rPr lang="en-US" altLang="ko-KR" dirty="0" smtClean="0"/>
              <a:t>…</a:t>
            </a:r>
          </a:p>
          <a:p>
            <a:pPr lvl="1"/>
            <a:r>
              <a:rPr lang="ko-KR" altLang="en-US" dirty="0" smtClean="0"/>
              <a:t>드라이브의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다음 폴더에 저장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 </a:t>
            </a:r>
            <a:r>
              <a:rPr lang="en-US" altLang="ko-KR" dirty="0" err="1" smtClean="0"/>
              <a:t>Colab</a:t>
            </a:r>
            <a:r>
              <a:rPr lang="en-US" altLang="ko-KR" dirty="0" smtClean="0"/>
              <a:t> Notebooks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47" y="1400496"/>
            <a:ext cx="4578697" cy="439257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89465" y="4838571"/>
            <a:ext cx="838499" cy="39844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262366" y="5509184"/>
            <a:ext cx="1352168" cy="25494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776035" y="3795931"/>
            <a:ext cx="838499" cy="18586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83" y="3697699"/>
            <a:ext cx="3343899" cy="153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3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61045" y="2657498"/>
            <a:ext cx="687079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구글 </a:t>
            </a:r>
            <a:r>
              <a:rPr lang="en-US" altLang="ko-KR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Colab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샘플 코드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코드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스니펫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841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 </a:t>
            </a:r>
            <a:r>
              <a:rPr lang="ko-KR" altLang="en-US" dirty="0" err="1" smtClean="0"/>
              <a:t>스니펫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생성에서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화면 왼쪽 펼쳐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 </a:t>
            </a:r>
            <a:r>
              <a:rPr lang="ko-KR" altLang="en-US" dirty="0" err="1" smtClean="0"/>
              <a:t>스니펙</a:t>
            </a:r>
            <a:r>
              <a:rPr lang="en-US" altLang="ko-KR" dirty="0" smtClean="0"/>
              <a:t>(snippets)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매우 다양한 부분 코드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282" y="2480724"/>
            <a:ext cx="4695092" cy="378279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42020" y="3506824"/>
            <a:ext cx="1958480" cy="317830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7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자신의 파일에 </a:t>
            </a:r>
            <a:r>
              <a:rPr lang="ko-KR" altLang="en-US" dirty="0" err="1" smtClean="0"/>
              <a:t>스니펫을</a:t>
            </a:r>
            <a:r>
              <a:rPr lang="ko-KR" altLang="en-US" dirty="0" smtClean="0"/>
              <a:t> 삽입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자신의 드라이브에서 직접 노트북 파일 생성 한 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/</a:t>
            </a:r>
            <a:r>
              <a:rPr lang="en-US" altLang="ko-KR" dirty="0" err="1" smtClean="0"/>
              <a:t>myColab</a:t>
            </a:r>
            <a:r>
              <a:rPr lang="en-US" altLang="ko-KR" dirty="0" smtClean="0"/>
              <a:t>/gg sample/code snippets </a:t>
            </a:r>
            <a:r>
              <a:rPr lang="en-US" altLang="ko-KR" dirty="0" err="1" smtClean="0"/>
              <a:t>sample.ipynb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왼쪽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제목과 소스로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삽입을 통해 오른쪽과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같이 구성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052" y="2101218"/>
            <a:ext cx="4906023" cy="403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6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실행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 후 </a:t>
            </a:r>
            <a:endParaRPr lang="en-US" altLang="ko-KR" dirty="0" smtClean="0"/>
          </a:p>
          <a:p>
            <a:r>
              <a:rPr lang="ko-KR" altLang="en-US" dirty="0" smtClean="0"/>
              <a:t>저장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972" y="467227"/>
            <a:ext cx="4886015" cy="59283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36" y="3301909"/>
            <a:ext cx="5266959" cy="1321798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37419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449476" y="13463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4. </a:t>
            </a:r>
            <a:r>
              <a:rPr lang="ko-KR" altLang="en-US" dirty="0"/>
              <a:t>다음 설명 중 잘못된 것은</a:t>
            </a:r>
            <a:r>
              <a:rPr lang="en-US" altLang="ko-KR" dirty="0"/>
              <a:t>? </a:t>
            </a:r>
          </a:p>
          <a:p>
            <a:pPr lvl="1"/>
            <a:r>
              <a:rPr lang="ko-KR" altLang="en-US" dirty="0" err="1"/>
              <a:t>코랩에서</a:t>
            </a:r>
            <a:r>
              <a:rPr lang="ko-KR" altLang="en-US" dirty="0"/>
              <a:t> 주피터노트북 파일을 </a:t>
            </a:r>
            <a:r>
              <a:rPr lang="ko-KR" altLang="en-US" dirty="0" err="1"/>
              <a:t>깃허브에</a:t>
            </a:r>
            <a:r>
              <a:rPr lang="ko-KR" altLang="en-US" dirty="0"/>
              <a:t> 저장할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코랩에서</a:t>
            </a:r>
            <a:r>
              <a:rPr lang="ko-KR" altLang="en-US" dirty="0"/>
              <a:t> 주피터노트북 파일을 자신의 </a:t>
            </a:r>
            <a:r>
              <a:rPr lang="en-US" altLang="ko-KR" dirty="0"/>
              <a:t>PC</a:t>
            </a:r>
            <a:r>
              <a:rPr lang="ko-KR" altLang="en-US" dirty="0"/>
              <a:t>에 저장할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자신의 </a:t>
            </a:r>
            <a:r>
              <a:rPr lang="en-US" altLang="ko-KR" dirty="0"/>
              <a:t>PC</a:t>
            </a:r>
            <a:r>
              <a:rPr lang="ko-KR" altLang="en-US" dirty="0"/>
              <a:t>에 저장된 주피터노트북 파일을 </a:t>
            </a:r>
            <a:r>
              <a:rPr lang="ko-KR" altLang="en-US" dirty="0" err="1"/>
              <a:t>코랩에서</a:t>
            </a:r>
            <a:r>
              <a:rPr lang="ko-KR" altLang="en-US" dirty="0"/>
              <a:t> 열 수 없다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코랩에서</a:t>
            </a:r>
            <a:r>
              <a:rPr lang="ko-KR" altLang="en-US" dirty="0"/>
              <a:t> </a:t>
            </a:r>
            <a:r>
              <a:rPr lang="ko-KR" altLang="en-US" dirty="0" err="1"/>
              <a:t>스니펫</a:t>
            </a:r>
            <a:r>
              <a:rPr lang="ko-KR" altLang="en-US" dirty="0"/>
              <a:t> 코드를 주피터노트북 파일에 삽입할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79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코랩</a:t>
            </a:r>
            <a:r>
              <a:rPr lang="ko-KR" altLang="en-US" dirty="0" smtClean="0"/>
              <a:t> 접속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colab.research.google.com/notebooks/welcome.ipynb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514" y="1791531"/>
            <a:ext cx="5204975" cy="43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0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코랩</a:t>
            </a:r>
            <a:r>
              <a:rPr lang="ko-KR" altLang="en-US" dirty="0" smtClean="0"/>
              <a:t> 서버의 사양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일반 개인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보다 성능이 우수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CPU</a:t>
            </a:r>
            <a:r>
              <a:rPr lang="en-US" altLang="ko-KR" dirty="0"/>
              <a:t>: Intel Xeon </a:t>
            </a:r>
            <a:r>
              <a:rPr lang="en-US" altLang="ko-KR" dirty="0" smtClean="0"/>
              <a:t>2.2 GHz</a:t>
            </a:r>
            <a:endParaRPr lang="en-US" altLang="ko-KR" dirty="0"/>
          </a:p>
          <a:p>
            <a:pPr lvl="1"/>
            <a:r>
              <a:rPr lang="en-US" altLang="ko-KR" dirty="0"/>
              <a:t>RAM: 13GB</a:t>
            </a:r>
          </a:p>
          <a:p>
            <a:pPr lvl="1"/>
            <a:r>
              <a:rPr lang="ko-KR" altLang="en-US" dirty="0"/>
              <a:t>저장공간</a:t>
            </a:r>
            <a:r>
              <a:rPr lang="en-US" altLang="ko-KR" dirty="0"/>
              <a:t>: 33GB</a:t>
            </a:r>
          </a:p>
          <a:p>
            <a:pPr lvl="1"/>
            <a:r>
              <a:rPr lang="en-US" altLang="ko-KR" dirty="0"/>
              <a:t>90</a:t>
            </a:r>
            <a:r>
              <a:rPr lang="ko-KR" altLang="en-US" dirty="0"/>
              <a:t>분간 </a:t>
            </a:r>
            <a:r>
              <a:rPr lang="ko-KR" altLang="en-US" dirty="0" smtClean="0"/>
              <a:t>미사용 시 </a:t>
            </a:r>
            <a:r>
              <a:rPr lang="ko-KR" altLang="en-US" dirty="0"/>
              <a:t>중지</a:t>
            </a:r>
          </a:p>
          <a:p>
            <a:pPr lvl="1"/>
            <a:r>
              <a:rPr lang="ko-KR" altLang="en-US" dirty="0"/>
              <a:t>최대 </a:t>
            </a:r>
            <a:r>
              <a:rPr lang="en-US" altLang="ko-KR" dirty="0"/>
              <a:t>12</a:t>
            </a:r>
            <a:r>
              <a:rPr lang="ko-KR" altLang="en-US" dirty="0"/>
              <a:t>시간 연속 사용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r>
              <a:rPr lang="en-US" altLang="ko-KR" dirty="0" smtClean="0"/>
              <a:t>CPU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생각보다 많이 빠르지는 않음</a:t>
            </a:r>
            <a:endParaRPr lang="en-US" altLang="ko-KR" dirty="0" smtClean="0"/>
          </a:p>
          <a:p>
            <a:r>
              <a:rPr lang="ko-KR" altLang="en-US" dirty="0" err="1" smtClean="0"/>
              <a:t>딥러닝은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GPU, TPU</a:t>
            </a:r>
            <a:r>
              <a:rPr lang="ko-KR" altLang="en-US" dirty="0" smtClean="0"/>
              <a:t>를 사용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상당히</a:t>
            </a:r>
            <a:r>
              <a:rPr lang="en-US" altLang="ko-KR" dirty="0" smtClean="0"/>
              <a:t> </a:t>
            </a:r>
            <a:r>
              <a:rPr lang="ko-KR" altLang="en-US" dirty="0" smtClean="0"/>
              <a:t>좋음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Graphics </a:t>
            </a:r>
            <a:r>
              <a:rPr lang="en-US" altLang="ko-KR" dirty="0"/>
              <a:t>Processing </a:t>
            </a:r>
            <a:r>
              <a:rPr lang="en-US" altLang="ko-KR" dirty="0" smtClean="0"/>
              <a:t>Unit</a:t>
            </a:r>
          </a:p>
          <a:p>
            <a:pPr lvl="1"/>
            <a:r>
              <a:rPr lang="en-US" altLang="ko-KR" dirty="0" smtClean="0"/>
              <a:t>Tensor Processing Unit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491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78" y="2657498"/>
            <a:ext cx="67615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구글 </a:t>
            </a:r>
            <a:r>
              <a:rPr lang="en-US" altLang="ko-KR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Colab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47074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Welcome </a:t>
            </a:r>
            <a:r>
              <a:rPr lang="ko-KR" altLang="en-US" dirty="0" smtClean="0"/>
              <a:t>노트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브라우저에서 </a:t>
            </a:r>
            <a:r>
              <a:rPr lang="en-US" altLang="ko-KR" dirty="0" err="1" smtClean="0"/>
              <a:t>Colab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주소를 입력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대화상자 외부를 클릭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본문인 노트로 구성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71" y="2240783"/>
            <a:ext cx="5286120" cy="3978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69211" y="3153371"/>
            <a:ext cx="3954103" cy="309454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70785" y="3154277"/>
            <a:ext cx="1281241" cy="309454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70784" y="2662812"/>
            <a:ext cx="1986816" cy="3140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2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영상과 코드 셀 실행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시작하기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데이터과학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머신러닝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 리소스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머신</a:t>
            </a:r>
            <a:r>
              <a:rPr lang="ko-KR" altLang="en-US" dirty="0" err="1"/>
              <a:t>러</a:t>
            </a:r>
            <a:r>
              <a:rPr lang="ko-KR" altLang="en-US" dirty="0" err="1" smtClean="0"/>
              <a:t>닝</a:t>
            </a:r>
            <a:r>
              <a:rPr lang="ko-KR" altLang="en-US" dirty="0" smtClean="0"/>
              <a:t> 예제</a:t>
            </a:r>
            <a:endParaRPr lang="en-US" altLang="ko-KR" dirty="0" smtClean="0"/>
          </a:p>
          <a:p>
            <a:r>
              <a:rPr lang="ko-KR" altLang="en-US" dirty="0" smtClean="0"/>
              <a:t>개요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Colaboratory</a:t>
            </a:r>
            <a:r>
              <a:rPr lang="ko-KR" altLang="en-US" dirty="0"/>
              <a:t>는 설치가 필요 없으며 완전히 </a:t>
            </a:r>
            <a:r>
              <a:rPr lang="ko-KR" altLang="en-US" dirty="0" err="1"/>
              <a:t>클라우드에서</a:t>
            </a:r>
            <a:r>
              <a:rPr lang="ko-KR" altLang="en-US" dirty="0"/>
              <a:t> 실행되는 무료 </a:t>
            </a:r>
            <a:r>
              <a:rPr lang="en-US" altLang="ko-KR" dirty="0" err="1"/>
              <a:t>Jupyter</a:t>
            </a:r>
            <a:r>
              <a:rPr lang="en-US" altLang="ko-KR" dirty="0"/>
              <a:t> </a:t>
            </a:r>
            <a:r>
              <a:rPr lang="ko-KR" altLang="en-US" dirty="0"/>
              <a:t>노트 </a:t>
            </a:r>
            <a:r>
              <a:rPr lang="ko-KR" altLang="en-US" dirty="0" smtClean="0"/>
              <a:t>환경</a:t>
            </a:r>
            <a:endParaRPr lang="en-US" altLang="ko-KR" dirty="0"/>
          </a:p>
          <a:p>
            <a:pPr lvl="1"/>
            <a:r>
              <a:rPr lang="en-US" altLang="ko-KR" dirty="0" err="1" smtClean="0"/>
              <a:t>Colaboratory</a:t>
            </a:r>
            <a:r>
              <a:rPr lang="ko-KR" altLang="en-US" dirty="0"/>
              <a:t>를 사용하면 브라우저를 통해 무료로 코드를 작성 및 실행하고</a:t>
            </a:r>
            <a:r>
              <a:rPr lang="en-US" altLang="ko-KR" dirty="0"/>
              <a:t>, </a:t>
            </a:r>
            <a:r>
              <a:rPr lang="ko-KR" altLang="en-US" dirty="0"/>
              <a:t>분석을 저장 및 공유하며</a:t>
            </a:r>
            <a:r>
              <a:rPr lang="en-US" altLang="ko-KR" dirty="0"/>
              <a:t>, </a:t>
            </a:r>
            <a:r>
              <a:rPr lang="ko-KR" altLang="en-US" dirty="0"/>
              <a:t>강력한 컴퓨팅 리소스를 </a:t>
            </a:r>
            <a:r>
              <a:rPr lang="ko-KR" altLang="en-US" dirty="0" smtClean="0"/>
              <a:t>이용</a:t>
            </a:r>
            <a:endParaRPr lang="en-US" altLang="ko-KR" dirty="0"/>
          </a:p>
          <a:p>
            <a:r>
              <a:rPr lang="en-US" altLang="ko-KR" dirty="0" err="1" smtClean="0"/>
              <a:t>Colab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 영상</a:t>
            </a:r>
            <a:endParaRPr lang="en-US" altLang="ko-KR" dirty="0" smtClean="0"/>
          </a:p>
          <a:p>
            <a:r>
              <a:rPr lang="ko-KR" altLang="en-US" dirty="0" smtClean="0"/>
              <a:t>코드 셀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버튼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Ctrl+Enter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Shift+ Enter</a:t>
            </a:r>
          </a:p>
          <a:p>
            <a:pPr lvl="2"/>
            <a:r>
              <a:rPr lang="ko-KR" altLang="en-US" dirty="0" smtClean="0"/>
              <a:t>실행 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다음 셀로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이동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Alt + enter</a:t>
            </a:r>
          </a:p>
          <a:p>
            <a:pPr lvl="2"/>
            <a:r>
              <a:rPr lang="ko-KR" altLang="en-US" dirty="0" smtClean="0"/>
              <a:t>다음</a:t>
            </a:r>
            <a:r>
              <a:rPr lang="en-US" altLang="ko-KR" dirty="0" smtClean="0"/>
              <a:t> </a:t>
            </a:r>
            <a:r>
              <a:rPr lang="ko-KR" altLang="en-US" dirty="0" smtClean="0"/>
              <a:t>셀 추가</a:t>
            </a:r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378" y="3769711"/>
            <a:ext cx="5983287" cy="236135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95066" y="3769710"/>
            <a:ext cx="336754" cy="3908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052309" y="3673898"/>
            <a:ext cx="1719911" cy="3140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66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저장도 가능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버튼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드라이버로 복사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새로운 사본이 생성되며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 </a:t>
            </a:r>
            <a:r>
              <a:rPr lang="en-US" altLang="ko-KR" dirty="0" smtClean="0"/>
              <a:t>‘</a:t>
            </a:r>
            <a:r>
              <a:rPr lang="ko-KR" altLang="en-US" dirty="0"/>
              <a:t>드라이버로 </a:t>
            </a:r>
            <a:r>
              <a:rPr lang="ko-KR" altLang="en-US" dirty="0" smtClean="0"/>
              <a:t>복사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가 사라짐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연결로 다시 시작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70" y="2008660"/>
            <a:ext cx="6316027" cy="10098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70" y="4102055"/>
            <a:ext cx="6246494" cy="1241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585" y="5531392"/>
            <a:ext cx="2038350" cy="5238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824375" y="4480559"/>
            <a:ext cx="667990" cy="27432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446019" y="2005376"/>
            <a:ext cx="1188721" cy="326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204585" y="5575173"/>
            <a:ext cx="2038350" cy="4800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824374" y="4754880"/>
            <a:ext cx="0" cy="776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71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20382</TotalTime>
  <Words>787</Words>
  <Application>Microsoft Office PowerPoint</Application>
  <PresentationFormat>화면 슬라이드 쇼(4:3)</PresentationFormat>
  <Paragraphs>238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나눔고딕</vt:lpstr>
      <vt:lpstr>맑은 고딕</vt:lpstr>
      <vt:lpstr>Arial</vt:lpstr>
      <vt:lpstr>Tahoma</vt:lpstr>
      <vt:lpstr>Office 테마</vt:lpstr>
      <vt:lpstr>디자인 사용자 지정</vt:lpstr>
      <vt:lpstr>PowerPoint 프레젠테이션</vt:lpstr>
      <vt:lpstr>구글 코랩 Google Colaboratory</vt:lpstr>
      <vt:lpstr>먼저 구글 드라이브에 로그인</vt:lpstr>
      <vt:lpstr>코랩 접속</vt:lpstr>
      <vt:lpstr>코랩 서버의 사양</vt:lpstr>
      <vt:lpstr>PowerPoint 프레젠테이션</vt:lpstr>
      <vt:lpstr>Welcome 노트</vt:lpstr>
      <vt:lpstr>영상과 코드 셀 실행</vt:lpstr>
      <vt:lpstr>파일 저장도 가능</vt:lpstr>
      <vt:lpstr>자신의 구글 드라이브 확인</vt:lpstr>
      <vt:lpstr>PowerPoint 프레젠테이션</vt:lpstr>
      <vt:lpstr> 직접 노트 파일 생성과 작성</vt:lpstr>
      <vt:lpstr>다양한 방법의 노트 접근</vt:lpstr>
      <vt:lpstr>제일 먼저 서버 연결</vt:lpstr>
      <vt:lpstr>노트 파일 편집</vt:lpstr>
      <vt:lpstr>Colab 편집</vt:lpstr>
      <vt:lpstr>Colab Code Cell</vt:lpstr>
      <vt:lpstr>Colab Text Cell</vt:lpstr>
      <vt:lpstr>저장된 노트는 드라이브에서도 확인 가능</vt:lpstr>
      <vt:lpstr>Colab 코딩</vt:lpstr>
      <vt:lpstr>단축키 </vt:lpstr>
      <vt:lpstr>Quiz</vt:lpstr>
      <vt:lpstr>PowerPoint 프레젠테이션</vt:lpstr>
      <vt:lpstr>필요하면 특정 폴더 생성 한 후</vt:lpstr>
      <vt:lpstr>바탕에서도 가능</vt:lpstr>
      <vt:lpstr>파일 코딩 후 드라이브 확인</vt:lpstr>
      <vt:lpstr>노트 파일 열기</vt:lpstr>
      <vt:lpstr>PowerPoint 프레젠테이션</vt:lpstr>
      <vt:lpstr>메뉴 선택</vt:lpstr>
      <vt:lpstr>파일 업로드 후 수정</vt:lpstr>
      <vt:lpstr>내 PC에 다시 저장 </vt:lpstr>
      <vt:lpstr>PowerPoint 프레젠테이션</vt:lpstr>
      <vt:lpstr>코드 스니펫</vt:lpstr>
      <vt:lpstr>자신의 파일에 스니펫을 삽입</vt:lpstr>
      <vt:lpstr>파일 실행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671</cp:revision>
  <dcterms:created xsi:type="dcterms:W3CDTF">2013-05-23T04:26:30Z</dcterms:created>
  <dcterms:modified xsi:type="dcterms:W3CDTF">2021-05-22T07:59:12Z</dcterms:modified>
</cp:coreProperties>
</file>